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вт 06.04.21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tiff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4171201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275" y="6083707"/>
            <a:ext cx="8477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tochki_rosta_otkryitie_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4" y="-9046"/>
            <a:ext cx="99669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974"/>
            <a:ext cx="642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ДОСТИЖЕНИЯ ПЕДАГОГОВ ЦЕНТРА «ТОЧКА РОСТА»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Users\User\Desktop\Либер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204"/>
            <a:ext cx="3744416" cy="26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ерстн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013" y="373307"/>
            <a:ext cx="4291014" cy="302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ерстнев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5918"/>
            <a:ext cx="3990421" cy="28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26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346" y="0"/>
            <a:ext cx="2183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9797712"/>
              </p:ext>
            </p:extLst>
          </p:nvPr>
        </p:nvGraphicFramePr>
        <p:xfrm>
          <a:off x="4272232" y="3035404"/>
          <a:ext cx="4131618" cy="2919611"/>
        </p:xfrm>
        <a:graphic>
          <a:graphicData uri="http://schemas.openxmlformats.org/presentationml/2006/ole">
            <p:oleObj spid="_x0000_s2060" name="Acrobat Document" r:id="rId4" imgW="10688040" imgH="7556400" progId="AcroExch.Document.DC">
              <p:embed/>
            </p:oleObj>
          </a:graphicData>
        </a:graphic>
      </p:graphicFrame>
      <p:pic>
        <p:nvPicPr>
          <p:cNvPr id="2053" name="Picture 5" descr="C:\Users\User\Desktop\IMG_20210120_111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32656"/>
            <a:ext cx="4792363" cy="3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HWScan00025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40968"/>
            <a:ext cx="3994397" cy="28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50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P4171201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27" y="520292"/>
            <a:ext cx="4038857" cy="54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P4171201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630" y="404664"/>
            <a:ext cx="401360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2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528665" cy="502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4" y="0"/>
            <a:ext cx="2189163" cy="687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16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4171201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456931" cy="3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4171201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28939" cy="32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00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691" y="1588"/>
            <a:ext cx="21891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1520" y="620688"/>
          <a:ext cx="4519528" cy="3193728"/>
        </p:xfrm>
        <a:graphic>
          <a:graphicData uri="http://schemas.openxmlformats.org/presentationml/2006/ole">
            <p:oleObj spid="_x0000_s16386" name="Acrobat Document" r:id="rId4" imgW="8020012" imgH="5667018" progId="AcroExch.Document.DC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851920" y="2920156"/>
          <a:ext cx="4730104" cy="3342532"/>
        </p:xfrm>
        <a:graphic>
          <a:graphicData uri="http://schemas.openxmlformats.org/presentationml/2006/ole">
            <p:oleObj spid="_x0000_s16387" name="Acrobat Document" r:id="rId5" imgW="8020012" imgH="5667018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08076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NewsPrint</vt:lpstr>
      <vt:lpstr>Acrobat Document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Настасья</cp:lastModifiedBy>
  <cp:revision>10</cp:revision>
  <dcterms:modified xsi:type="dcterms:W3CDTF">2021-04-06T08:39:43Z</dcterms:modified>
</cp:coreProperties>
</file>