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3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77" y="116632"/>
            <a:ext cx="712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User\Desktop\IMG-20201217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9053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931595"/>
            <a:ext cx="3419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Новосильская средняя общеобразовательная школа</a:t>
            </a:r>
          </a:p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Новосильского района 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Орловской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1994" y="2636912"/>
            <a:ext cx="3485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Центр образования цифрового и гуманитарного профилей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Точка роста"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90" y="3717032"/>
            <a:ext cx="2857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21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70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Desktop\_DSC0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32530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_DSC04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987573" cy="26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gifki-spasibo-za-vnimaniye-7-g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3981712" cy="18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42" y="0"/>
            <a:ext cx="712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G:\фото точки роста\IMG-20201217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75" y="671359"/>
            <a:ext cx="4145360" cy="31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-20210316-WA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6" y="683383"/>
            <a:ext cx="4306998" cy="29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IMG-20210316-WA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2" y="4021288"/>
            <a:ext cx="3703683" cy="270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IMG-20201217-WA00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37" y="394113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50100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490575" y="3501008"/>
            <a:ext cx="1439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после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857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1"/>
            <a:ext cx="712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фото точки роста\_DSC0025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827975" cy="26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/media/ckeditor/novosil-sosh-adm/2021/01/15/_DSC04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/media/ckeditor/novosil-sosh-adm/2021/01/15/_DSC048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/media/ckeditor/novosil-sosh-adm/2021/01/15/_DSC048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1" descr="/media/ckeditor/novosil-sosh-adm/2021/02/22/_DSC074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User\Desktop\IMG_20201006_110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5" y="3175442"/>
            <a:ext cx="2653029" cy="35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IMG_20201105_0909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79" y="3175441"/>
            <a:ext cx="1600935" cy="35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0210 - копия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99" y="3470137"/>
            <a:ext cx="4433948" cy="29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6004929"/>
            <a:ext cx="1292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ДО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942" y="58583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ПОСЛЕ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0201105_090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1"/>
            <a:ext cx="2592288" cy="56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_20201103_132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0"/>
            <a:ext cx="6083448" cy="28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G_0207 - коп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68" y="2996952"/>
            <a:ext cx="540832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2305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Кабинет Информатики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4624"/>
            <a:ext cx="630517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873" y="44624"/>
            <a:ext cx="712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IMG_20201105_091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592288" cy="56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G_0209 - коп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76672"/>
            <a:ext cx="530015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_DSC07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4540934" cy="30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237312"/>
            <a:ext cx="17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Шахматная зона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2" name="Picture 6" descr="C:\Users\User\Desktop\_DSC04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6" y="4446573"/>
            <a:ext cx="2133600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755576" y="4077072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IMG_20201105_091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49007"/>
            <a:ext cx="2009224" cy="43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IMG-20210316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48" y="492484"/>
            <a:ext cx="2756853" cy="36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IMG_20201105_091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9530"/>
            <a:ext cx="2304256" cy="499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113" y="44624"/>
            <a:ext cx="70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User\Desktop\IMG-20210316-WA0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29730"/>
            <a:ext cx="2808312" cy="37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292080" y="2250960"/>
            <a:ext cx="2732804" cy="313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6237312"/>
            <a:ext cx="238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Кабинет руководителя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539552" y="2564904"/>
            <a:ext cx="165618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_DSC0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356837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IMG_0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88" y="2996952"/>
            <a:ext cx="4484535" cy="29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876256" y="1772816"/>
            <a:ext cx="14401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3635896" y="1772816"/>
            <a:ext cx="2782261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 descr="C:\Users\User\Desktop\_DSC0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7" y="3090165"/>
            <a:ext cx="4343155" cy="28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187624" y="1916832"/>
            <a:ext cx="1368152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2248" y="6165304"/>
            <a:ext cx="18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Зона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коворкинга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0"/>
            <a:ext cx="70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Desktop\_DSC04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00" y="466912"/>
            <a:ext cx="3555909" cy="23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фото точки роста\IMG_20201006_105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40237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25834"/>
            <a:ext cx="70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User\Desktop\_DSC04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0009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IMG_20210120_1119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5066129" cy="23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592870"/>
            <a:ext cx="14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Библиотека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9036"/>
            <a:ext cx="70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User\Desktop\IMG_20201117_144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5669136" cy="26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IMG_20201117_144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48446"/>
            <a:ext cx="5697147" cy="26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IMG_20210128_113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03" y="908720"/>
            <a:ext cx="4019426" cy="22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_DSC07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32399"/>
            <a:ext cx="3971741" cy="26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3851920" y="1268760"/>
            <a:ext cx="360040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2699792" y="3717032"/>
            <a:ext cx="46085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5449" y="6196662"/>
            <a:ext cx="22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Кабинет Технологии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173</TotalTime>
  <Words>37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Impact</vt:lpstr>
      <vt:lpstr>Times New Roman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19</cp:revision>
  <dcterms:modified xsi:type="dcterms:W3CDTF">2022-09-23T12:49:53Z</dcterms:modified>
</cp:coreProperties>
</file>